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7" r:id="rId2"/>
    <p:sldId id="258" r:id="rId3"/>
    <p:sldId id="260" r:id="rId4"/>
    <p:sldId id="259" r:id="rId5"/>
    <p:sldId id="263" r:id="rId6"/>
    <p:sldId id="262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ítulo, clip-art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lip-art 2"/>
          <p:cNvSpPr>
            <a:spLocks noGrp="1"/>
          </p:cNvSpPr>
          <p:nvPr>
            <p:ph type="clipArt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5655E-79DE-4F55-B85B-B1B5A23C2E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94334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ítulo e conteúdo em cima do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7693025" cy="17859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300538"/>
            <a:ext cx="7693025" cy="178593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C0D16-6117-46F8-9A70-D18DFBF5CF0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3539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ítulo e texto em cima do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7693025" cy="17859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8200" y="4300538"/>
            <a:ext cx="7693025" cy="178593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D23C6-6752-4D1F-9D88-2AC1DEC915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227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3A354D-5E9B-47EB-94A5-14CEB8BEECFE}" type="datetimeFigureOut">
              <a:rPr lang="pt-BR" smtClean="0"/>
              <a:t>23/06/2011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22B759D-9E95-432A-8952-AAB76F72C33B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AutoShap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Thomas </a:t>
            </a:r>
            <a:r>
              <a:rPr lang="pt-BR" dirty="0" smtClean="0"/>
              <a:t>Edison</a:t>
            </a:r>
          </a:p>
        </p:txBody>
      </p:sp>
      <p:pic>
        <p:nvPicPr>
          <p:cNvPr id="5124" name="Picture 10" descr="thomas_edison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606" y="3390900"/>
            <a:ext cx="1333500" cy="166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41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3923928" y="1988840"/>
            <a:ext cx="4059237" cy="3312368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pt-BR" sz="2400" b="1" dirty="0" smtClean="0"/>
              <a:t>   Um menino, parcialmente surdo, retornou um dia da escola trazendo uma nota dos diretores, sugerindo que os pais o retirassem dali, porque ele era </a:t>
            </a:r>
            <a:r>
              <a:rPr lang="pt-BR" sz="2400" b="1" i="1" dirty="0" smtClean="0"/>
              <a:t>"um garoto confuso da cabeça, que não conseguia aprender".</a:t>
            </a:r>
            <a:br>
              <a:rPr lang="pt-BR" sz="2400" b="1" i="1" dirty="0" smtClean="0"/>
            </a:br>
            <a:r>
              <a:rPr lang="pt-BR" sz="2000" b="1" dirty="0" smtClean="0"/>
              <a:t/>
            </a:r>
            <a:br>
              <a:rPr lang="pt-BR" sz="2000" b="1" dirty="0" smtClean="0"/>
            </a:br>
            <a:r>
              <a:rPr lang="pt-BR" sz="1200" b="1" dirty="0" smtClean="0"/>
              <a:t/>
            </a:r>
            <a:br>
              <a:rPr lang="pt-BR" sz="1200" b="1" dirty="0" smtClean="0"/>
            </a:br>
            <a:endParaRPr lang="pt-BR" sz="1200" b="1" dirty="0" smtClean="0"/>
          </a:p>
        </p:txBody>
      </p:sp>
    </p:spTree>
    <p:extLst>
      <p:ext uri="{BB962C8B-B14F-4D97-AF65-F5344CB8AC3E}">
        <p14:creationId xmlns:p14="http://schemas.microsoft.com/office/powerpoint/2010/main" val="3153936670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/>
      <p:bldP spid="1844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AutoShape 4"/>
          <p:cNvSpPr>
            <a:spLocks noGrp="1" noChangeArrowheads="1"/>
          </p:cNvSpPr>
          <p:nvPr>
            <p:ph type="title"/>
          </p:nvPr>
        </p:nvSpPr>
        <p:spPr>
          <a:xfrm>
            <a:off x="755576" y="404664"/>
            <a:ext cx="7924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BR" dirty="0" smtClean="0"/>
              <a:t>A confusão de </a:t>
            </a:r>
            <a:r>
              <a:rPr lang="pt-BR" dirty="0" smtClean="0"/>
              <a:t>Thomas </a:t>
            </a:r>
            <a:r>
              <a:rPr lang="pt-BR" dirty="0" smtClean="0"/>
              <a:t>Edison</a:t>
            </a:r>
          </a:p>
        </p:txBody>
      </p:sp>
      <p:pic>
        <p:nvPicPr>
          <p:cNvPr id="6148" name="Picture 7" descr="thomas_ediso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772816"/>
            <a:ext cx="1333500" cy="166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251520" y="4005064"/>
            <a:ext cx="8305800" cy="2224087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pt-BR" sz="2400" b="1" dirty="0" smtClean="0"/>
              <a:t>   </a:t>
            </a:r>
            <a:r>
              <a:rPr lang="pt-BR" sz="3000" b="1" dirty="0" smtClean="0"/>
              <a:t>A mãe, ex-professora, propôs-se ela mesma ensinar o filho em casa: </a:t>
            </a:r>
            <a:r>
              <a:rPr lang="pt-BR" sz="3000" b="1" i="1" dirty="0" smtClean="0"/>
              <a:t>"Meu filho não é confuso nem incapaz de aprender"</a:t>
            </a:r>
            <a:r>
              <a:rPr lang="pt-BR" sz="3000" b="1" dirty="0" smtClean="0"/>
              <a:t> - disse ela, indignada.</a:t>
            </a:r>
            <a:br>
              <a:rPr lang="pt-BR" sz="3000" b="1" dirty="0" smtClean="0"/>
            </a:br>
            <a:r>
              <a:rPr lang="pt-BR" sz="3000" b="1" dirty="0" smtClean="0"/>
              <a:t/>
            </a:r>
            <a:br>
              <a:rPr lang="pt-BR" sz="3000" b="1" dirty="0" smtClean="0"/>
            </a:br>
            <a:endParaRPr lang="pt-B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2501215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412776"/>
            <a:ext cx="8424936" cy="3508977"/>
          </a:xfrm>
        </p:spPr>
        <p:txBody>
          <a:bodyPr>
            <a:normAutofit/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pt-BR" b="1" dirty="0" smtClean="0"/>
              <a:t>   </a:t>
            </a:r>
            <a:r>
              <a:rPr lang="pt-BR" sz="3200" b="1" dirty="0" smtClean="0"/>
              <a:t>Ele estudou e trabalhou com afinco no aperfeiçoamento de diversos dispositivos, como o telefone, por exemplo, e patenteou mais de 1.000 invenções suas, entre as quais, a lâmpada elétrica e o fonógrafo</a:t>
            </a:r>
            <a:r>
              <a:rPr lang="pt-BR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94431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pt-BR" b="1" smtClean="0"/>
              <a:t>   Em 1878, com 31 anos, propôs a si mesmo o desafio de obter luz a partir da energia elétrica. Outros pesquisadores já haviam tentado construir lâmpadas elétricas. Foram necessários enormes investimentos e milhares de tentativas para descobrir o filamento ideal.</a:t>
            </a:r>
          </a:p>
        </p:txBody>
      </p:sp>
    </p:spTree>
    <p:extLst>
      <p:ext uri="{BB962C8B-B14F-4D97-AF65-F5344CB8AC3E}">
        <p14:creationId xmlns:p14="http://schemas.microsoft.com/office/powerpoint/2010/main" val="18945330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 perseverança</a:t>
            </a:r>
          </a:p>
        </p:txBody>
      </p:sp>
      <p:sp>
        <p:nvSpPr>
          <p:cNvPr id="11267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pt-BR" sz="2400" b="1" smtClean="0"/>
              <a:t>    A perseverança daquela mulher e daquele menino mudaram os nossos hábitos e influenciaram o mundo de forma profunda e permanente. </a:t>
            </a:r>
          </a:p>
        </p:txBody>
      </p:sp>
      <p:pic>
        <p:nvPicPr>
          <p:cNvPr id="11268" name="Picture 10" descr="thomas_edison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7962" y="4360069"/>
            <a:ext cx="1333500" cy="166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692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1340768"/>
            <a:ext cx="6777317" cy="350897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pt-BR" b="1" dirty="0" smtClean="0"/>
              <a:t>   </a:t>
            </a:r>
            <a:r>
              <a:rPr lang="pt-BR" sz="2800" b="1" dirty="0" smtClean="0"/>
              <a:t>Quando </a:t>
            </a:r>
            <a:r>
              <a:rPr lang="pt-BR" sz="2800" b="1" dirty="0" smtClean="0"/>
              <a:t>Thomas </a:t>
            </a:r>
            <a:r>
              <a:rPr lang="pt-BR" sz="2800" b="1" dirty="0" smtClean="0"/>
              <a:t>Edison morreu, muitos anos mais tarde, todas as pessoas dos Estados Unidos lhe reverenciaram, desligando as luzes do país por um minuto</a:t>
            </a:r>
            <a:r>
              <a:rPr lang="pt-BR" b="1" dirty="0" smtClean="0"/>
              <a:t>.</a:t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endParaRPr lang="pt-BR" b="1" dirty="0" smtClean="0"/>
          </a:p>
        </p:txBody>
      </p:sp>
      <p:pic>
        <p:nvPicPr>
          <p:cNvPr id="10244" name="Picture 4" descr="BD18217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212976"/>
            <a:ext cx="2452687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426599"/>
      </p:ext>
    </p:extLst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</TotalTime>
  <Words>218</Words>
  <Application>Microsoft Office PowerPoint</Application>
  <PresentationFormat>Apresentação na tela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Austin</vt:lpstr>
      <vt:lpstr>Thomas Edison</vt:lpstr>
      <vt:lpstr>A confusão de Thomas Edison</vt:lpstr>
      <vt:lpstr>Apresentação do PowerPoint</vt:lpstr>
      <vt:lpstr>Apresentação do PowerPoint</vt:lpstr>
      <vt:lpstr>A perseverança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Tomaz Edison</dc:title>
  <dc:creator>Pr.SabaLiberal</dc:creator>
  <cp:lastModifiedBy>Pr.SabaLiberal</cp:lastModifiedBy>
  <cp:revision>4</cp:revision>
  <dcterms:created xsi:type="dcterms:W3CDTF">2011-06-23T05:48:54Z</dcterms:created>
  <dcterms:modified xsi:type="dcterms:W3CDTF">2011-06-23T06:09:41Z</dcterms:modified>
</cp:coreProperties>
</file>